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 snapToGrid="0">
      <p:cViewPr varScale="1">
        <p:scale>
          <a:sx n="54" d="100"/>
          <a:sy n="54" d="100"/>
        </p:scale>
        <p:origin x="44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99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71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53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88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56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72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3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69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71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01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96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D28A-B26F-4A5B-A16C-4D5A192A8687}" type="datetimeFigureOut">
              <a:rPr lang="pl-PL" smtClean="0"/>
              <a:pPr/>
              <a:t>2020-11-19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2F98-C7DB-481D-9B2E-17F45CF053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86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5375"/>
          </a:xfrm>
        </p:spPr>
        <p:txBody>
          <a:bodyPr>
            <a:normAutofit/>
          </a:bodyPr>
          <a:lstStyle/>
          <a:p>
            <a:r>
              <a:rPr lang="pl-PL" sz="4000" b="1" dirty="0"/>
              <a:t>P</a:t>
            </a:r>
            <a:r>
              <a:rPr lang="pl-PL" sz="4000" b="1" dirty="0" smtClean="0"/>
              <a:t>RAWA DZIECKA NA OSI CZASU 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Przedszkole – Żłobek i Przedszkole Uśmiech Dzieck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2" t="22572" r="12708" b="3428"/>
          <a:stretch/>
        </p:blipFill>
        <p:spPr bwMode="auto">
          <a:xfrm>
            <a:off x="1195753" y="2195512"/>
            <a:ext cx="9794631" cy="4205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806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98938"/>
            <a:ext cx="10515600" cy="167053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2014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Sejm RP ustala dzień 20 listopada</a:t>
            </a:r>
            <a:br>
              <a:rPr lang="pl-PL" sz="4000" dirty="0"/>
            </a:br>
            <a:r>
              <a:rPr lang="pl-PL" sz="4000" dirty="0"/>
              <a:t>Dniem Praw Dziecka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List od Rzecznika Praw Dzieck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62" y="1969478"/>
            <a:ext cx="9864969" cy="4712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92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175845"/>
            <a:ext cx="10515600" cy="186653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2015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W polskim prawie pojawia się zapis </a:t>
            </a:r>
            <a:r>
              <a:rPr lang="pl-PL" sz="4000" dirty="0" smtClean="0"/>
              <a:t>                                                 o </a:t>
            </a:r>
            <a:r>
              <a:rPr lang="pl-PL" sz="4000" dirty="0"/>
              <a:t>prawie </a:t>
            </a:r>
            <a:r>
              <a:rPr lang="pl-PL" sz="4000" dirty="0" smtClean="0"/>
              <a:t>dziecka </a:t>
            </a:r>
            <a:r>
              <a:rPr lang="pl-PL" sz="4000" dirty="0"/>
              <a:t>do obojga rodziców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MĄDRE RODZICIELSTWO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8" b="15820"/>
          <a:stretch/>
        </p:blipFill>
        <p:spPr bwMode="auto">
          <a:xfrm>
            <a:off x="633046" y="1690689"/>
            <a:ext cx="11025554" cy="46046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600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83295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/>
              <a:t>1924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Zgromadzenie Ogólne Ligi Narodów  przyjmuje Deklarację Praw Dziecka  (</a:t>
            </a:r>
            <a:r>
              <a:rPr lang="pl-PL" sz="3600" i="1" dirty="0"/>
              <a:t>zwaną  Deklaracją Genewską</a:t>
            </a:r>
            <a:r>
              <a:rPr lang="pl-PL" sz="3600" dirty="0"/>
              <a:t>).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Naklejka Grono szczęśliwych dzieci różnych ras • Pixers® - Żyjemy by  zmieniać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2" b="6318"/>
          <a:stretch/>
        </p:blipFill>
        <p:spPr bwMode="auto">
          <a:xfrm>
            <a:off x="574519" y="2664988"/>
            <a:ext cx="10358650" cy="3351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387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8329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1968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b="1" dirty="0"/>
              <a:t>Ustanowienie Orderu Uśmiechu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odznaczenia </a:t>
            </a:r>
            <a:r>
              <a:rPr lang="pl-PL" sz="2800" dirty="0"/>
              <a:t>nadawanego  za działania przynoszące dzieciom radość</a:t>
            </a:r>
            <a:r>
              <a:rPr lang="pl-PL" sz="2800" dirty="0" smtClean="0"/>
              <a:t>. Na </a:t>
            </a:r>
            <a:r>
              <a:rPr lang="pl-PL" sz="2800" dirty="0"/>
              <a:t>pomysł </a:t>
            </a:r>
            <a:r>
              <a:rPr lang="pl-PL" sz="2800" dirty="0" smtClean="0"/>
              <a:t>jego nadawania  </a:t>
            </a:r>
            <a:r>
              <a:rPr lang="pl-PL" sz="2800" dirty="0"/>
              <a:t>wpadła </a:t>
            </a:r>
            <a:r>
              <a:rPr lang="pl-PL" sz="2800" dirty="0" smtClean="0"/>
              <a:t> </a:t>
            </a:r>
            <a:r>
              <a:rPr lang="pl-PL" sz="2800" dirty="0"/>
              <a:t>redakcja „Kuriera </a:t>
            </a:r>
            <a:r>
              <a:rPr lang="pl-PL" sz="2800" dirty="0" smtClean="0"/>
              <a:t>Polskiego”.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4" name="Symbol zastępczy zawartości 3" descr="List Rzecznika Praw Dziecka z okazji Światowego Dnia Orderu Uśmiechu 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946" y="2879678"/>
            <a:ext cx="9662616" cy="3978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40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" y="0"/>
            <a:ext cx="12085320" cy="33832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latin typeface="Arial" panose="020B0604020202020204" pitchFamily="34" charset="0"/>
                <a:cs typeface="Arial" panose="020B0604020202020204" pitchFamily="34" charset="0"/>
              </a:rPr>
              <a:t>1978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900" dirty="0">
                <a:latin typeface="+mn-lt"/>
                <a:cs typeface="Arial" panose="020B0604020202020204" pitchFamily="34" charset="0"/>
              </a:rPr>
              <a:t>Polska składa projekt </a:t>
            </a:r>
            <a:br>
              <a:rPr lang="pl-PL" sz="2900" dirty="0">
                <a:latin typeface="+mn-lt"/>
                <a:cs typeface="Arial" panose="020B0604020202020204" pitchFamily="34" charset="0"/>
              </a:rPr>
            </a:br>
            <a:r>
              <a:rPr lang="pl-PL" sz="2900" dirty="0">
                <a:latin typeface="+mn-lt"/>
                <a:cs typeface="Arial" panose="020B0604020202020204" pitchFamily="34" charset="0"/>
              </a:rPr>
              <a:t>Konwencji o Prawach </a:t>
            </a:r>
            <a:r>
              <a:rPr lang="pl-PL" sz="2900" dirty="0" smtClean="0">
                <a:latin typeface="+mn-lt"/>
                <a:cs typeface="Arial" panose="020B0604020202020204" pitchFamily="34" charset="0"/>
              </a:rPr>
              <a:t>Dziecka</a:t>
            </a:r>
            <a:r>
              <a:rPr lang="pl-PL" sz="2900" dirty="0">
                <a:latin typeface="+mn-lt"/>
                <a:cs typeface="Arial" panose="020B0604020202020204" pitchFamily="34" charset="0"/>
              </a:rPr>
              <a:t/>
            </a:r>
            <a:br>
              <a:rPr lang="pl-PL" sz="2900" dirty="0">
                <a:latin typeface="+mn-lt"/>
                <a:cs typeface="Arial" panose="020B0604020202020204" pitchFamily="34" charset="0"/>
              </a:rPr>
            </a:br>
            <a:r>
              <a:rPr lang="pl-PL" sz="2900" dirty="0">
                <a:latin typeface="+mn-lt"/>
                <a:cs typeface="Arial" panose="020B0604020202020204" pitchFamily="34" charset="0"/>
              </a:rPr>
              <a:t>Tekst konwencji jest inspirowany pismami, pracą i życiem Janusza Korczaka, polskiego pediatry, pedagoga i pisarza, który był prekursorem działań na rzecz praw dziecka. W roku 1979 to Polska zaproponowała opracowanie konwencji. </a:t>
            </a:r>
            <a:r>
              <a:rPr lang="pl-PL" sz="2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pl-PL" sz="2900" dirty="0">
                <a:latin typeface="+mn-lt"/>
                <a:cs typeface="Arial" panose="020B0604020202020204" pitchFamily="34" charset="0"/>
              </a:rPr>
              <a:t>Za koordynowanie projektu był odpowiedzialny polski prawnik Adam Łopatka.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Prawa dziecka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2" t="7679" r="6123" b="4154"/>
          <a:stretch/>
        </p:blipFill>
        <p:spPr bwMode="auto">
          <a:xfrm>
            <a:off x="2168534" y="3112476"/>
            <a:ext cx="7552944" cy="3745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90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4048" y="146304"/>
            <a:ext cx="11576304" cy="167932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1989</a:t>
            </a:r>
            <a:r>
              <a:rPr lang="pl-PL" dirty="0"/>
              <a:t/>
            </a:r>
            <a:br>
              <a:rPr lang="pl-PL" dirty="0"/>
            </a:br>
            <a:r>
              <a:rPr lang="pl-PL" sz="3100" dirty="0"/>
              <a:t>Zgromadzenie Ogólne Organizacji Narodów Zjednoczonych przyjęło Konwencję o Prawach Dziecka i w 1990 roku weszła </a:t>
            </a:r>
            <a:r>
              <a:rPr lang="pl-PL" sz="3100" dirty="0" smtClean="0"/>
              <a:t> </a:t>
            </a:r>
            <a:r>
              <a:rPr lang="pl-PL" sz="3100" dirty="0"/>
              <a:t>w życie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Konwencja Praw Dziecka - ppt pobierz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1" t="31667" r="35000" b="23473"/>
          <a:stretch/>
        </p:blipFill>
        <p:spPr bwMode="auto">
          <a:xfrm>
            <a:off x="1716961" y="2004384"/>
            <a:ext cx="8577071" cy="46686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839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1991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Polska ratyfikuje Konwencję o Prawach Dziecka 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Konwencja o Prawach Dziecka - ppt pobierz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46" y="1846385"/>
            <a:ext cx="10040816" cy="4818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13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32508"/>
            <a:ext cx="10515600" cy="210589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2000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Pierwszy wybór w Polsce </a:t>
            </a:r>
            <a:r>
              <a:rPr lang="pl-PL" dirty="0" smtClean="0"/>
              <a:t>                   </a:t>
            </a:r>
            <a:r>
              <a:rPr lang="pl-PL" dirty="0" smtClean="0"/>
              <a:t>                     </a:t>
            </a:r>
            <a:r>
              <a:rPr lang="pl-PL" dirty="0" smtClean="0"/>
              <a:t>Rzecznika </a:t>
            </a:r>
            <a:r>
              <a:rPr lang="pl-PL" dirty="0"/>
              <a:t>Praw Dziecka 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Rzecznik Praw Dziecka (@RPDPawlak) | Twitt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34" y="2798618"/>
            <a:ext cx="8194430" cy="3449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09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46363"/>
            <a:ext cx="10515600" cy="21751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2010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Po raz pierwszy w polskim prawie pojawia się </a:t>
            </a:r>
            <a:r>
              <a:rPr lang="pl-PL" sz="4000" dirty="0" smtClean="0"/>
              <a:t>zapis </a:t>
            </a:r>
            <a:r>
              <a:rPr lang="pl-PL" sz="4000" dirty="0" smtClean="0"/>
              <a:t>                   </a:t>
            </a:r>
            <a:r>
              <a:rPr lang="pl-PL" sz="4000" dirty="0"/>
              <a:t>o zakazie stosowania kar fizycznych wobec dzieci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Zakaz kar cielesnych wobec dziec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5" y="3075709"/>
            <a:ext cx="7689272" cy="3588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92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268778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2012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Na wniosek Rzecznika Praw Dziecka Sejm RP ogłasza rok 2012  </a:t>
            </a:r>
            <a:r>
              <a:rPr lang="pl-PL" sz="3200" dirty="0" smtClean="0"/>
              <a:t>      </a:t>
            </a:r>
            <a:r>
              <a:rPr lang="pl-PL" sz="3200" i="1" dirty="0" smtClean="0"/>
              <a:t>Rokiem Janusza Korczaka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 descr="A jednak! Zmieniono logo Roku Janusza Korczaka | rebrandblog.p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9" t="17799" r="8658" b="21036"/>
          <a:stretch>
            <a:fillRect/>
          </a:stretch>
        </p:blipFill>
        <p:spPr bwMode="auto">
          <a:xfrm>
            <a:off x="1316181" y="2770908"/>
            <a:ext cx="9157855" cy="2618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549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8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PRAWA DZIECKA NA OSI CZASU </vt:lpstr>
      <vt:lpstr>1924 Zgromadzenie Ogólne Ligi Narodów  przyjmuje Deklarację Praw Dziecka  (zwaną  Deklaracją Genewską).  </vt:lpstr>
      <vt:lpstr>1968 Ustanowienie Orderu Uśmiechu odznaczenia nadawanego  za działania przynoszące dzieciom radość. Na pomysł jego nadawania  wpadła  redakcja „Kuriera Polskiego”. </vt:lpstr>
      <vt:lpstr>1978 Polska składa projekt  Konwencji o Prawach Dziecka Tekst konwencji jest inspirowany pismami, pracą i życiem Janusza Korczaka, polskiego pediatry, pedagoga i pisarza, który był prekursorem działań na rzecz praw dziecka. W roku 1979 to Polska zaproponowała opracowanie konwencji.  Za koordynowanie projektu był odpowiedzialny polski prawnik Adam Łopatka. </vt:lpstr>
      <vt:lpstr>   1989 Zgromadzenie Ogólne Organizacji Narodów Zjednoczonych przyjęło Konwencję o Prawach Dziecka i w 1990 roku weszła  w życie   </vt:lpstr>
      <vt:lpstr>  1991 Polska ratyfikuje Konwencję o Prawach Dziecka    </vt:lpstr>
      <vt:lpstr>  2000 Pierwszy wybór w Polsce                                         Rzecznika Praw Dziecka  </vt:lpstr>
      <vt:lpstr> 2010 Po raz pierwszy w polskim prawie pojawia się zapis                    o zakazie stosowania kar fizycznych wobec dzieci </vt:lpstr>
      <vt:lpstr> 2012 Na wniosek Rzecznika Praw Dziecka Sejm RP ogłasza rok 2012        Rokiem Janusza Korczaka  </vt:lpstr>
      <vt:lpstr> 2014 Sejm RP ustala dzień 20 listopada Dniem Praw Dziecka </vt:lpstr>
      <vt:lpstr> 2015 W polskim prawie pojawia się zapis                                                  o prawie dziecka do obojga rodziców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DZIECKA NA OSI CZASU </dc:title>
  <dc:creator>Elżbieta Pesta-Wojtysiak</dc:creator>
  <cp:lastModifiedBy>Elżbieta Pesta-Wojtysiak</cp:lastModifiedBy>
  <cp:revision>9</cp:revision>
  <dcterms:created xsi:type="dcterms:W3CDTF">2020-11-17T19:25:36Z</dcterms:created>
  <dcterms:modified xsi:type="dcterms:W3CDTF">2020-11-19T09:02:38Z</dcterms:modified>
</cp:coreProperties>
</file>