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7F7100-CA40-49A8-A2E3-9484C8E44039}" type="datetimeFigureOut">
              <a:rPr lang="pl-PL" smtClean="0"/>
              <a:pPr/>
              <a:t>2020-11-02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3569B1-54AD-404E-93E1-DA02BAE2FE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Prezentacja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Maria Skłodowska - Curie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4400" dirty="0" smtClean="0"/>
              <a:t>1867 – 1934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Lata życia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Polska uczona .  Była prekursorką nowej gałęzi chemii – radiochemii. Do jej dokonań należą: rozwinięcie teorii promieniotwórczości, technik rozdzielania izotopów promieniotwórczych oraz odkrycie dwóch nowych pierwiastków – radu i polonu. Z jej inicjatywy prowadzono także badania nad leczeniem raka za pomocą promieniotwórczości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</a:t>
            </a:r>
            <a:r>
              <a:rPr lang="pl-PL" b="1" dirty="0" smtClean="0"/>
              <a:t>aria Skłodowska</a:t>
            </a:r>
            <a:r>
              <a:rPr lang="pl-PL" dirty="0" smtClean="0"/>
              <a:t>-</a:t>
            </a:r>
            <a:r>
              <a:rPr lang="pl-PL" b="1" dirty="0" smtClean="0"/>
              <a:t>Curie</a:t>
            </a:r>
            <a:r>
              <a:rPr lang="pl-PL" dirty="0" smtClean="0"/>
              <a:t> otrzymała po raz drugi </a:t>
            </a:r>
            <a:r>
              <a:rPr lang="pl-PL" b="1" dirty="0" smtClean="0"/>
              <a:t>Nagrodę Nobla</a:t>
            </a:r>
            <a:r>
              <a:rPr lang="pl-PL" dirty="0" smtClean="0"/>
              <a:t>. W swoim uzasadnieniu Komitet Naukowy Chemii Fundacji </a:t>
            </a:r>
            <a:r>
              <a:rPr lang="pl-PL" b="1" dirty="0" smtClean="0"/>
              <a:t>Nobla</a:t>
            </a:r>
            <a:r>
              <a:rPr lang="pl-PL" dirty="0" smtClean="0"/>
              <a:t> przyznał jej </a:t>
            </a:r>
            <a:r>
              <a:rPr lang="pl-PL" b="1" dirty="0" smtClean="0"/>
              <a:t>nagrodę</a:t>
            </a:r>
            <a:r>
              <a:rPr lang="pl-PL" dirty="0" smtClean="0"/>
              <a:t> indywidualną za rozwój chemii dzięki odkryciu polonu i radu oraz za zbadanie metalicznego radu i jego związków chemicznych.23 paź 2011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1903 </a:t>
            </a:r>
            <a:r>
              <a:rPr lang="pl-PL" b="1" dirty="0" smtClean="0"/>
              <a:t>Maria</a:t>
            </a:r>
            <a:r>
              <a:rPr lang="pl-PL" dirty="0" smtClean="0"/>
              <a:t> i Pierre </a:t>
            </a:r>
            <a:r>
              <a:rPr lang="pl-PL" b="1" dirty="0" smtClean="0"/>
              <a:t>Curie</a:t>
            </a:r>
            <a:r>
              <a:rPr lang="pl-PL" dirty="0" smtClean="0"/>
              <a:t> otrzymali wspólnie z Becquerelem </a:t>
            </a:r>
            <a:r>
              <a:rPr lang="pl-PL" b="1" dirty="0" smtClean="0"/>
              <a:t>Nagrodę Nobla</a:t>
            </a:r>
            <a:r>
              <a:rPr lang="pl-PL" dirty="0" smtClean="0"/>
              <a:t> z fizyki za badania nad zjawiskiem promieniotwórczości. 6 grudnia 1904 </a:t>
            </a:r>
            <a:r>
              <a:rPr lang="pl-PL" b="1" dirty="0" smtClean="0"/>
              <a:t>Maria</a:t>
            </a:r>
            <a:r>
              <a:rPr lang="pl-PL" dirty="0" smtClean="0"/>
              <a:t> urodziła trzecią córkę, Ewę – przyszłą biografkę matki, pianistkę i działaczkę pokojową.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4714884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643050"/>
            <a:ext cx="7072362" cy="450199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Wygląd Marii </a:t>
            </a:r>
            <a:r>
              <a:rPr lang="pl-PL" dirty="0" err="1" smtClean="0"/>
              <a:t>skłodoskiej</a:t>
            </a:r>
            <a:r>
              <a:rPr lang="pl-PL" dirty="0" smtClean="0"/>
              <a:t> .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916087"/>
            <a:ext cx="6958591" cy="444187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3009900"/>
            <a:ext cx="2857500" cy="16002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Przemysław </a:t>
            </a:r>
            <a:r>
              <a:rPr lang="pl-PL" dirty="0" err="1" smtClean="0"/>
              <a:t>Kapeliński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70</Words>
  <Application>Microsoft Office PowerPoint</Application>
  <PresentationFormat>Pokaz na ekranie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Papier</vt:lpstr>
      <vt:lpstr>Maria Skłodowska - Curie </vt:lpstr>
      <vt:lpstr>Lata życia </vt:lpstr>
      <vt:lpstr>Opis </vt:lpstr>
      <vt:lpstr>Slajd 4</vt:lpstr>
      <vt:lpstr>Slajd 5</vt:lpstr>
      <vt:lpstr>Wygląd Marii skłodoskiej . </vt:lpstr>
      <vt:lpstr>Slajd 7</vt:lpstr>
      <vt:lpstr>Slajd 8</vt:lpstr>
      <vt:lpstr>Koniec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 - Curie</dc:title>
  <dc:creator>iwona kapelińska</dc:creator>
  <cp:lastModifiedBy>iwona kapelińska</cp:lastModifiedBy>
  <cp:revision>12</cp:revision>
  <dcterms:created xsi:type="dcterms:W3CDTF">2020-10-31T10:14:29Z</dcterms:created>
  <dcterms:modified xsi:type="dcterms:W3CDTF">2020-11-02T12:55:49Z</dcterms:modified>
</cp:coreProperties>
</file>